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3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933D-5D8E-4AF6-AB3D-E1729389AEF7}" type="datetimeFigureOut">
              <a:rPr lang="ko-KR" altLang="en-US" smtClean="0"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C746-72EE-4161-BCCF-473A14B977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933D-5D8E-4AF6-AB3D-E1729389AEF7}" type="datetimeFigureOut">
              <a:rPr lang="ko-KR" altLang="en-US" smtClean="0"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C746-72EE-4161-BCCF-473A14B977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933D-5D8E-4AF6-AB3D-E1729389AEF7}" type="datetimeFigureOut">
              <a:rPr lang="ko-KR" altLang="en-US" smtClean="0"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C746-72EE-4161-BCCF-473A14B977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933D-5D8E-4AF6-AB3D-E1729389AEF7}" type="datetimeFigureOut">
              <a:rPr lang="ko-KR" altLang="en-US" smtClean="0"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C746-72EE-4161-BCCF-473A14B977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933D-5D8E-4AF6-AB3D-E1729389AEF7}" type="datetimeFigureOut">
              <a:rPr lang="ko-KR" altLang="en-US" smtClean="0"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C746-72EE-4161-BCCF-473A14B977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933D-5D8E-4AF6-AB3D-E1729389AEF7}" type="datetimeFigureOut">
              <a:rPr lang="ko-KR" altLang="en-US" smtClean="0"/>
              <a:t>2011-02-27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C746-72EE-4161-BCCF-473A14B977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933D-5D8E-4AF6-AB3D-E1729389AEF7}" type="datetimeFigureOut">
              <a:rPr lang="ko-KR" altLang="en-US" smtClean="0"/>
              <a:t>2011-02-27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C746-72EE-4161-BCCF-473A14B977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933D-5D8E-4AF6-AB3D-E1729389AEF7}" type="datetimeFigureOut">
              <a:rPr lang="ko-KR" altLang="en-US" smtClean="0"/>
              <a:t>2011-02-27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C746-72EE-4161-BCCF-473A14B977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933D-5D8E-4AF6-AB3D-E1729389AEF7}" type="datetimeFigureOut">
              <a:rPr lang="ko-KR" altLang="en-US" smtClean="0"/>
              <a:t>2011-02-27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C746-72EE-4161-BCCF-473A14B977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933D-5D8E-4AF6-AB3D-E1729389AEF7}" type="datetimeFigureOut">
              <a:rPr lang="ko-KR" altLang="en-US" smtClean="0"/>
              <a:t>2011-02-27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C746-72EE-4161-BCCF-473A14B977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933D-5D8E-4AF6-AB3D-E1729389AEF7}" type="datetimeFigureOut">
              <a:rPr lang="ko-KR" altLang="en-US" smtClean="0"/>
              <a:t>2011-02-27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C746-72EE-4161-BCCF-473A14B977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9933D-5D8E-4AF6-AB3D-E1729389AEF7}" type="datetimeFigureOut">
              <a:rPr lang="ko-KR" altLang="en-US" smtClean="0"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6C746-72EE-4161-BCCF-473A14B977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619672" y="2276872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Grade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Score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1.8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1.6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1.4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1.2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편수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</Words>
  <Application>Microsoft Office PowerPoint</Application>
  <PresentationFormat>화면 슬라이드 쇼(4:3)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In Kyum</dc:creator>
  <cp:lastModifiedBy>In Kyum</cp:lastModifiedBy>
  <cp:revision>1</cp:revision>
  <dcterms:created xsi:type="dcterms:W3CDTF">2011-02-27T10:23:47Z</dcterms:created>
  <dcterms:modified xsi:type="dcterms:W3CDTF">2011-02-27T10:26:51Z</dcterms:modified>
</cp:coreProperties>
</file>